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9"/>
  </p:handoutMasterIdLst>
  <p:sldIdLst>
    <p:sldId id="271" r:id="rId2"/>
    <p:sldId id="262" r:id="rId3"/>
    <p:sldId id="263" r:id="rId4"/>
    <p:sldId id="272" r:id="rId5"/>
    <p:sldId id="259" r:id="rId6"/>
    <p:sldId id="258" r:id="rId7"/>
    <p:sldId id="260" r:id="rId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54F"/>
    <a:srgbClr val="61942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737" autoAdjust="0"/>
  </p:normalViewPr>
  <p:slideViewPr>
    <p:cSldViewPr>
      <p:cViewPr varScale="1">
        <p:scale>
          <a:sx n="39" d="100"/>
          <a:sy n="39" d="100"/>
        </p:scale>
        <p:origin x="-138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198" y="-77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7744C5-B847-4A99-BDC3-C24D609DD002}" type="datetimeFigureOut">
              <a:rPr lang="zh-TW" altLang="en-US" smtClean="0"/>
              <a:pPr/>
              <a:t>2015/11/25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7A53BC-1D57-42E7-930E-7EC752327F0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938B6-8C59-48F1-B5C7-C7D4EBC9189E}" type="datetimeFigureOut">
              <a:rPr lang="zh-TW" altLang="en-US" smtClean="0"/>
              <a:pPr/>
              <a:t>2015/11/25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55BE4-0887-46D0-A9EE-83089C4AF55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938B6-8C59-48F1-B5C7-C7D4EBC9189E}" type="datetimeFigureOut">
              <a:rPr lang="zh-TW" altLang="en-US" smtClean="0"/>
              <a:pPr/>
              <a:t>2015/11/25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55BE4-0887-46D0-A9EE-83089C4AF55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938B6-8C59-48F1-B5C7-C7D4EBC9189E}" type="datetimeFigureOut">
              <a:rPr lang="zh-TW" altLang="en-US" smtClean="0"/>
              <a:pPr/>
              <a:t>2015/11/25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55BE4-0887-46D0-A9EE-83089C4AF55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938B6-8C59-48F1-B5C7-C7D4EBC9189E}" type="datetimeFigureOut">
              <a:rPr lang="zh-TW" altLang="en-US" smtClean="0"/>
              <a:pPr/>
              <a:t>2015/11/25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55BE4-0887-46D0-A9EE-83089C4AF55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938B6-8C59-48F1-B5C7-C7D4EBC9189E}" type="datetimeFigureOut">
              <a:rPr lang="zh-TW" altLang="en-US" smtClean="0"/>
              <a:pPr/>
              <a:t>2015/11/25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55BE4-0887-46D0-A9EE-83089C4AF55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938B6-8C59-48F1-B5C7-C7D4EBC9189E}" type="datetimeFigureOut">
              <a:rPr lang="zh-TW" altLang="en-US" smtClean="0"/>
              <a:pPr/>
              <a:t>2015/11/25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55BE4-0887-46D0-A9EE-83089C4AF55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938B6-8C59-48F1-B5C7-C7D4EBC9189E}" type="datetimeFigureOut">
              <a:rPr lang="zh-TW" altLang="en-US" smtClean="0"/>
              <a:pPr/>
              <a:t>2015/11/25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55BE4-0887-46D0-A9EE-83089C4AF55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938B6-8C59-48F1-B5C7-C7D4EBC9189E}" type="datetimeFigureOut">
              <a:rPr lang="zh-TW" altLang="en-US" smtClean="0"/>
              <a:pPr/>
              <a:t>2015/11/25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55BE4-0887-46D0-A9EE-83089C4AF55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938B6-8C59-48F1-B5C7-C7D4EBC9189E}" type="datetimeFigureOut">
              <a:rPr lang="zh-TW" altLang="en-US" smtClean="0"/>
              <a:pPr/>
              <a:t>2015/11/25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55BE4-0887-46D0-A9EE-83089C4AF55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938B6-8C59-48F1-B5C7-C7D4EBC9189E}" type="datetimeFigureOut">
              <a:rPr lang="zh-TW" altLang="en-US" smtClean="0"/>
              <a:pPr/>
              <a:t>2015/11/25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55BE4-0887-46D0-A9EE-83089C4AF55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938B6-8C59-48F1-B5C7-C7D4EBC9189E}" type="datetimeFigureOut">
              <a:rPr lang="zh-TW" altLang="en-US" smtClean="0"/>
              <a:pPr/>
              <a:t>2015/11/25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55BE4-0887-46D0-A9EE-83089C4AF55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94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D938B6-8C59-48F1-B5C7-C7D4EBC9189E}" type="datetimeFigureOut">
              <a:rPr lang="zh-TW" altLang="en-US" smtClean="0"/>
              <a:pPr/>
              <a:t>2015/11/25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55BE4-0887-46D0-A9EE-83089C4AF55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1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goo.gl/6v6yCu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pic>
        <p:nvPicPr>
          <p:cNvPr id="36868" name="圖片 1"/>
          <p:cNvPicPr>
            <a:picLocks noChangeAspect="1" noChangeArrowheads="1"/>
          </p:cNvPicPr>
          <p:nvPr/>
        </p:nvPicPr>
        <p:blipFill>
          <a:blip r:embed="rId2" cstate="print"/>
          <a:srcRect l="5092" r="4715"/>
          <a:stretch>
            <a:fillRect/>
          </a:stretch>
        </p:blipFill>
        <p:spPr bwMode="auto">
          <a:xfrm>
            <a:off x="0" y="0"/>
            <a:ext cx="9144000" cy="569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圖片 9" descr="GoldSeparator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4581525"/>
            <a:ext cx="8843963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259632" y="5750004"/>
            <a:ext cx="687880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/>
            </a:pPr>
            <a:r>
              <a:rPr lang="zh-TW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華康細圓體" pitchFamily="49" charset="-120"/>
                <a:ea typeface="華康細圓體" pitchFamily="49" charset="-120"/>
                <a:cs typeface="Baskerville SemiBold Italic"/>
              </a:rPr>
              <a:t>彼得</a:t>
            </a:r>
            <a:r>
              <a:rPr lang="zh-TW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華康細圓體" pitchFamily="49" charset="-120"/>
                <a:ea typeface="華康細圓體" pitchFamily="49" charset="-120"/>
                <a:cs typeface="Baskerville SemiBold Italic"/>
              </a:rPr>
              <a:t>潘夢不落帝國</a:t>
            </a:r>
            <a:r>
              <a:rPr lang="en-US" altLang="zh-TW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華康細圓體" pitchFamily="49" charset="-120"/>
                <a:ea typeface="華康細圓體" pitchFamily="49" charset="-120"/>
                <a:cs typeface="Baskerville SemiBold Italic"/>
              </a:rPr>
              <a:t>-</a:t>
            </a:r>
            <a:r>
              <a:rPr lang="zh-TW" alt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華康細圓體" pitchFamily="49" charset="-120"/>
                <a:ea typeface="華康細圓體" pitchFamily="49" charset="-120"/>
                <a:cs typeface="Baskerville SemiBold Italic"/>
              </a:rPr>
              <a:t>小飛俠音樂劇</a:t>
            </a:r>
            <a:endParaRPr lang="en-US" altLang="zh-TW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華康細圓體" pitchFamily="49" charset="-120"/>
              <a:ea typeface="華康細圓體" pitchFamily="49" charset="-120"/>
              <a:cs typeface="Baskerville SemiBold Italic"/>
            </a:endParaRPr>
          </a:p>
          <a:p>
            <a:pPr algn="ctr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/>
            </a:pPr>
            <a:r>
              <a:rPr lang="en-US" altLang="zh-TW" sz="2800" b="1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  <a:cs typeface="新細明體" pitchFamily="18" charset="-120"/>
              </a:rPr>
              <a:t>2015</a:t>
            </a:r>
            <a:r>
              <a:rPr lang="zh-TW" altLang="en-US" sz="2800" b="1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  <a:cs typeface="新細明體" pitchFamily="18" charset="-120"/>
              </a:rPr>
              <a:t>年</a:t>
            </a:r>
            <a:r>
              <a:rPr lang="en-US" altLang="zh-TW" sz="2800" b="1" dirty="0" smtClean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  <a:cs typeface="新細明體" pitchFamily="18" charset="-120"/>
              </a:rPr>
              <a:t>12/4-12/6</a:t>
            </a:r>
            <a:r>
              <a:rPr lang="zh-TW" altLang="en-US" sz="2800" b="1" dirty="0" smtClean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  <a:cs typeface="新細明體" pitchFamily="18" charset="-120"/>
              </a:rPr>
              <a:t> </a:t>
            </a:r>
            <a:r>
              <a:rPr lang="zh-TW" altLang="en-US" sz="2800" b="1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  <a:cs typeface="新細明體" pitchFamily="18" charset="-120"/>
              </a:rPr>
              <a:t>臺北小巨蛋</a:t>
            </a:r>
            <a:r>
              <a:rPr lang="en-US" altLang="zh-TW" sz="2800" b="1" dirty="0" smtClean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  <a:cs typeface="新細明體" pitchFamily="18" charset="-120"/>
              </a:rPr>
              <a:t>(</a:t>
            </a:r>
            <a:r>
              <a:rPr lang="zh-TW" altLang="en-US" sz="2800" b="1" dirty="0" smtClean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  <a:cs typeface="新細明體" pitchFamily="18" charset="-120"/>
              </a:rPr>
              <a:t>五場</a:t>
            </a:r>
            <a:r>
              <a:rPr lang="en-US" altLang="zh-TW" sz="2800" b="1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  <a:cs typeface="新細明體" pitchFamily="18" charset="-120"/>
              </a:rPr>
              <a:t>)</a:t>
            </a:r>
            <a:endParaRPr lang="zh-TW" sz="1600" b="1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  <a:cs typeface="新細明體" pitchFamily="18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 descr="peterpan14022013.jpg"/>
          <p:cNvPicPr>
            <a:picLocks noChangeAspect="1"/>
          </p:cNvPicPr>
          <p:nvPr/>
        </p:nvPicPr>
        <p:blipFill>
          <a:blip r:embed="rId2" cstate="print"/>
          <a:srcRect b="20907"/>
          <a:stretch>
            <a:fillRect/>
          </a:stretch>
        </p:blipFill>
        <p:spPr>
          <a:xfrm>
            <a:off x="0" y="0"/>
            <a:ext cx="9144000" cy="3645024"/>
          </a:xfrm>
          <a:prstGeom prst="rect">
            <a:avLst/>
          </a:prstGeom>
        </p:spPr>
      </p:pic>
      <p:pic>
        <p:nvPicPr>
          <p:cNvPr id="16" name="圖片 15" descr="Star-DustSparkles-psd70726.png"/>
          <p:cNvPicPr>
            <a:picLocks noChangeAspect="1"/>
          </p:cNvPicPr>
          <p:nvPr/>
        </p:nvPicPr>
        <p:blipFill>
          <a:blip r:embed="rId3" cstate="print"/>
          <a:srcRect b="39262"/>
          <a:stretch>
            <a:fillRect/>
          </a:stretch>
        </p:blipFill>
        <p:spPr>
          <a:xfrm>
            <a:off x="1403648" y="2636912"/>
            <a:ext cx="6624736" cy="265568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18864" y="3212976"/>
            <a:ext cx="8229600" cy="1143000"/>
          </a:xfrm>
        </p:spPr>
        <p:txBody>
          <a:bodyPr>
            <a:noAutofit/>
          </a:bodyPr>
          <a:lstStyle/>
          <a:p>
            <a:r>
              <a:rPr lang="zh-TW" altLang="en-US" sz="3600" dirty="0" smtClean="0">
                <a:solidFill>
                  <a:schemeClr val="bg1">
                    <a:lumMod val="95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華康中圓體(P)" pitchFamily="34" charset="-120"/>
                <a:ea typeface="華康中圓體(P)" pitchFamily="34" charset="-120"/>
              </a:rPr>
              <a:t>彼得潘音樂夢想國度 巨蛋製作夢幻登場</a:t>
            </a:r>
            <a:endParaRPr lang="zh-TW" altLang="en-US" sz="3600" dirty="0">
              <a:solidFill>
                <a:schemeClr val="bg1">
                  <a:lumMod val="95000"/>
                </a:schemeClr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華康中圓體(P)" pitchFamily="34" charset="-120"/>
              <a:ea typeface="華康中圓體(P)" pitchFamily="34" charset="-120"/>
            </a:endParaRPr>
          </a:p>
        </p:txBody>
      </p:sp>
      <p:pic>
        <p:nvPicPr>
          <p:cNvPr id="12" name="圖片 9" descr="GoldSeparator.png"/>
          <p:cNvPicPr>
            <a:picLocks noChangeAspect="1"/>
          </p:cNvPicPr>
          <p:nvPr/>
        </p:nvPicPr>
        <p:blipFill>
          <a:blip r:embed="rId4" cstate="print"/>
          <a:srcRect t="30656" b="20294"/>
          <a:stretch>
            <a:fillRect/>
          </a:stretch>
        </p:blipFill>
        <p:spPr bwMode="auto">
          <a:xfrm>
            <a:off x="899592" y="3933056"/>
            <a:ext cx="7517052" cy="831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矩形 12"/>
          <p:cNvSpPr/>
          <p:nvPr/>
        </p:nvSpPr>
        <p:spPr>
          <a:xfrm>
            <a:off x="360040" y="4365104"/>
            <a:ext cx="860444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    彼得潘是由蘇格蘭小說家及劇作家詹姆斯</a:t>
            </a:r>
            <a:r>
              <a:rPr lang="en-US" altLang="zh-TW" sz="2200" dirty="0" smtClean="0">
                <a:latin typeface="微軟正黑體" pitchFamily="34" charset="-120"/>
                <a:ea typeface="微軟正黑體" pitchFamily="34" charset="-120"/>
              </a:rPr>
              <a:t>·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馬修</a:t>
            </a:r>
            <a:r>
              <a:rPr lang="en-US" altLang="zh-TW" sz="2200" dirty="0" smtClean="0">
                <a:latin typeface="微軟正黑體" pitchFamily="34" charset="-120"/>
                <a:ea typeface="微軟正黑體" pitchFamily="34" charset="-120"/>
              </a:rPr>
              <a:t>·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貝瑞最為著名的劇作，其劇作於</a:t>
            </a:r>
            <a:r>
              <a:rPr lang="en-US" altLang="zh-TW" sz="2200" dirty="0" smtClean="0">
                <a:latin typeface="微軟正黑體" pitchFamily="34" charset="-120"/>
                <a:ea typeface="微軟正黑體" pitchFamily="34" charset="-120"/>
              </a:rPr>
              <a:t>1904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年在倫敦首演、</a:t>
            </a:r>
            <a:r>
              <a:rPr lang="en-US" altLang="zh-TW" sz="2200" dirty="0" smtClean="0">
                <a:latin typeface="微軟正黑體" pitchFamily="34" charset="-120"/>
                <a:ea typeface="微軟正黑體" pitchFamily="34" charset="-120"/>
              </a:rPr>
              <a:t>1905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上演百老匯舞台，因本劇受到了廣大觀眾的喜愛因此被改編為多版的童話書及卡通，其中</a:t>
            </a:r>
            <a:r>
              <a:rPr lang="en-US" altLang="zh-TW" sz="2200" dirty="0" smtClean="0">
                <a:latin typeface="微軟正黑體" pitchFamily="34" charset="-120"/>
                <a:ea typeface="微軟正黑體" pitchFamily="34" charset="-120"/>
              </a:rPr>
              <a:t>1953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年的由迪士尼出品的標準長度的動畫電影，更受到兒童們的歡迎。</a:t>
            </a:r>
            <a:endParaRPr lang="en-US" altLang="zh-TW" sz="22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此次由百老匯製作人</a:t>
            </a:r>
            <a:r>
              <a:rPr lang="en-US" altLang="zh-TW" sz="2200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200" b="1" dirty="0" smtClean="0">
                <a:latin typeface="微軟正黑體" pitchFamily="34" charset="-120"/>
                <a:ea typeface="微軟正黑體" pitchFamily="34" charset="-120"/>
              </a:rPr>
              <a:t>海爾特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率領國際製作團隊，攜手打造彼得潘巨蛋版本大型華麗製作，結合最新科技及特效技術隆重推出，</a:t>
            </a:r>
            <a:r>
              <a:rPr lang="en-US" altLang="zh-TW" sz="2200" dirty="0" smtClean="0">
                <a:latin typeface="微軟正黑體" pitchFamily="34" charset="-120"/>
                <a:ea typeface="微軟正黑體" pitchFamily="34" charset="-120"/>
              </a:rPr>
              <a:t>2013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年展開世界巡演，將於</a:t>
            </a:r>
            <a:r>
              <a:rPr lang="en-US" altLang="zh-TW" sz="2200" dirty="0" smtClean="0">
                <a:latin typeface="微軟正黑體" pitchFamily="34" charset="-120"/>
                <a:ea typeface="微軟正黑體" pitchFamily="34" charset="-120"/>
              </a:rPr>
              <a:t>2015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登台鉅獻。</a:t>
            </a:r>
            <a:endParaRPr lang="zh-TW" altLang="en-US" sz="22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8" name="圖片 17" descr="sparkl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9552" y="-1323528"/>
            <a:ext cx="3528392" cy="42269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0" y="4725144"/>
            <a:ext cx="9144000" cy="21328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9" descr="GoldSeparator.png"/>
          <p:cNvPicPr>
            <a:picLocks noChangeAspect="1"/>
          </p:cNvPicPr>
          <p:nvPr/>
        </p:nvPicPr>
        <p:blipFill>
          <a:blip r:embed="rId2" cstate="print"/>
          <a:srcRect t="30656" b="20294"/>
          <a:stretch>
            <a:fillRect/>
          </a:stretch>
        </p:blipFill>
        <p:spPr bwMode="auto">
          <a:xfrm>
            <a:off x="179512" y="1268760"/>
            <a:ext cx="8659449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467544" y="1988840"/>
            <a:ext cx="82809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使用了最新科技及技術的結合，環繞式音響及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3D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投影技術，更加入了高空特技馬戲團元素，特技演員飛天遁地彷彿置身奇幻夢不落帝國。精緻的華麗服裝更是令人目不暇給。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彼得潘音樂劇於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2013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年從倫敦開始巡演，目前已巡迴了德國、法國、西班牙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..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等歐洲的各大城市，超越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200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萬人次感動不已，明年預計會巡演到亞洲等大城市 。</a:t>
            </a:r>
            <a:endParaRPr lang="zh-TW" altLang="zh-TW" sz="2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663503" y="404664"/>
            <a:ext cx="760817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華康中圓體(P)" pitchFamily="34" charset="-120"/>
                <a:ea typeface="華康中圓體(P)" pitchFamily="34" charset="-120"/>
              </a:rPr>
              <a:t>全新龐大製作驚艷歐美亞洲</a:t>
            </a:r>
            <a:endParaRPr lang="en-US" altLang="zh-TW" sz="4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華康中圓體(P)" pitchFamily="34" charset="-120"/>
              <a:ea typeface="華康中圓體(P)" pitchFamily="34" charset="-120"/>
            </a:endParaRPr>
          </a:p>
          <a:p>
            <a:r>
              <a:rPr lang="zh-TW" altLang="en-US" sz="4000" dirty="0" smtClean="0">
                <a:latin typeface="華康中圓體(P)" pitchFamily="34" charset="-120"/>
                <a:ea typeface="華康中圓體(P)" pitchFamily="34" charset="-120"/>
              </a:rPr>
              <a:t>                                          </a:t>
            </a:r>
            <a:endParaRPr lang="zh-TW" altLang="en-US" sz="3600" dirty="0">
              <a:latin typeface="華康中圓體(P)" pitchFamily="34" charset="-120"/>
              <a:ea typeface="華康中圓體(P)" pitchFamily="34" charset="-120"/>
            </a:endParaRPr>
          </a:p>
        </p:txBody>
      </p:sp>
      <p:pic>
        <p:nvPicPr>
          <p:cNvPr id="8" name="圖片 7" descr="5092723-large.jpg"/>
          <p:cNvPicPr>
            <a:picLocks noChangeAspect="1"/>
          </p:cNvPicPr>
          <p:nvPr/>
        </p:nvPicPr>
        <p:blipFill>
          <a:blip r:embed="rId3" cstate="print"/>
          <a:srcRect t="6008"/>
          <a:stretch>
            <a:fillRect/>
          </a:stretch>
        </p:blipFill>
        <p:spPr>
          <a:xfrm>
            <a:off x="0" y="4603144"/>
            <a:ext cx="3563888" cy="2254856"/>
          </a:xfrm>
          <a:prstGeom prst="rect">
            <a:avLst/>
          </a:prstGeom>
        </p:spPr>
      </p:pic>
      <p:pic>
        <p:nvPicPr>
          <p:cNvPr id="9" name="圖片 8" descr="peter-pan-the-never-ending-stor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15816" y="4604400"/>
            <a:ext cx="3378750" cy="2253600"/>
          </a:xfrm>
          <a:prstGeom prst="rect">
            <a:avLst/>
          </a:prstGeom>
        </p:spPr>
      </p:pic>
      <p:pic>
        <p:nvPicPr>
          <p:cNvPr id="10" name="圖片 9" descr="article-2533022-1A649DB800000578-751_634x48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10156" y="4604400"/>
            <a:ext cx="2933844" cy="2253600"/>
          </a:xfrm>
          <a:prstGeom prst="rect">
            <a:avLst/>
          </a:prstGeom>
        </p:spPr>
      </p:pic>
      <p:pic>
        <p:nvPicPr>
          <p:cNvPr id="11" name="圖片 10" descr="Star-DustSparkles-psd70726.png"/>
          <p:cNvPicPr>
            <a:picLocks noChangeAspect="1"/>
          </p:cNvPicPr>
          <p:nvPr/>
        </p:nvPicPr>
        <p:blipFill>
          <a:blip r:embed="rId6" cstate="print"/>
          <a:srcRect b="39262"/>
          <a:stretch>
            <a:fillRect/>
          </a:stretch>
        </p:blipFill>
        <p:spPr>
          <a:xfrm>
            <a:off x="899592" y="836712"/>
            <a:ext cx="7416824" cy="26556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9" descr="GoldSeparator.png"/>
          <p:cNvPicPr>
            <a:picLocks noChangeAspect="1"/>
          </p:cNvPicPr>
          <p:nvPr/>
        </p:nvPicPr>
        <p:blipFill>
          <a:blip r:embed="rId2" cstate="print"/>
          <a:srcRect t="30656" b="20294"/>
          <a:stretch>
            <a:fillRect/>
          </a:stretch>
        </p:blipFill>
        <p:spPr bwMode="auto">
          <a:xfrm>
            <a:off x="323528" y="1124744"/>
            <a:ext cx="8659449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文字方塊 1"/>
          <p:cNvSpPr txBox="1"/>
          <p:nvPr/>
        </p:nvSpPr>
        <p:spPr>
          <a:xfrm>
            <a:off x="185665" y="162506"/>
            <a:ext cx="8691803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國際級豪華製作團隊</a:t>
            </a:r>
            <a:endParaRPr lang="en-US" altLang="zh-TW" sz="36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  <a:p>
            <a:pPr algn="ctr"/>
            <a:r>
              <a:rPr lang="en-US" altLang="zh-TW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華康中圓體(P)" pitchFamily="34" charset="-120"/>
                <a:ea typeface="華康中圓體(P)" pitchFamily="34" charset="-120"/>
              </a:rPr>
              <a:t>【</a:t>
            </a:r>
            <a:r>
              <a:rPr lang="zh-TW" alt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華康中圓體(P)" pitchFamily="34" charset="-120"/>
                <a:ea typeface="華康中圓體(P)" pitchFamily="34" charset="-120"/>
              </a:rPr>
              <a:t>與恐龍共舞</a:t>
            </a:r>
            <a:r>
              <a:rPr lang="en-US" altLang="zh-TW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華康中圓體(P)" pitchFamily="34" charset="-120"/>
                <a:ea typeface="華康中圓體(P)" pitchFamily="34" charset="-120"/>
              </a:rPr>
              <a:t>】</a:t>
            </a:r>
            <a:r>
              <a:rPr lang="zh-TW" alt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華康中圓體(P)" pitchFamily="34" charset="-120"/>
                <a:ea typeface="華康中圓體(P)" pitchFamily="34" charset="-120"/>
              </a:rPr>
              <a:t>技術監製</a:t>
            </a:r>
            <a:r>
              <a:rPr lang="en-US" altLang="zh-TW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華康中圓體(P)" pitchFamily="34" charset="-120"/>
                <a:ea typeface="華康中圓體(P)" pitchFamily="34" charset="-120"/>
              </a:rPr>
              <a:t>&amp;</a:t>
            </a:r>
            <a:r>
              <a:rPr lang="zh-TW" alt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華康中圓體(P)" pitchFamily="34" charset="-120"/>
                <a:ea typeface="華康中圓體(P)" pitchFamily="34" charset="-120"/>
              </a:rPr>
              <a:t>百老匯金牌製作人聯手操刀</a:t>
            </a:r>
            <a:endParaRPr lang="en-US" altLang="zh-TW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華康中圓體(P)" pitchFamily="34" charset="-120"/>
              <a:ea typeface="華康中圓體(P)" pitchFamily="34" charset="-120"/>
            </a:endParaRPr>
          </a:p>
          <a:p>
            <a:pPr algn="ctr"/>
            <a:endParaRPr lang="zh-TW" altLang="en-US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67544" y="1749584"/>
            <a:ext cx="8208912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彼得潘音樂劇為一全新巨蛋版製作，由</a:t>
            </a:r>
            <a:r>
              <a:rPr lang="en-US" altLang="zh-TW" sz="2200" dirty="0" smtClean="0">
                <a:latin typeface="微軟正黑體" pitchFamily="34" charset="-120"/>
                <a:ea typeface="微軟正黑體" pitchFamily="34" charset="-120"/>
              </a:rPr>
              <a:t>【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與恐龍共舞</a:t>
            </a:r>
            <a:r>
              <a:rPr lang="en-US" altLang="zh-TW" sz="2200" dirty="0" smtClean="0">
                <a:latin typeface="微軟正黑體" pitchFamily="34" charset="-120"/>
                <a:ea typeface="微軟正黑體" pitchFamily="34" charset="-120"/>
              </a:rPr>
              <a:t>】Walking with dinosaur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技術總監及團隊</a:t>
            </a:r>
            <a:r>
              <a:rPr lang="en-US" altLang="zh-TW" sz="2200" dirty="0" smtClean="0">
                <a:latin typeface="微軟正黑體" pitchFamily="34" charset="-120"/>
                <a:ea typeface="微軟正黑體" pitchFamily="34" charset="-120"/>
              </a:rPr>
              <a:t>AEG Theme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200" dirty="0" smtClean="0">
                <a:latin typeface="微軟正黑體" pitchFamily="34" charset="-120"/>
                <a:ea typeface="微軟正黑體" pitchFamily="34" charset="-120"/>
              </a:rPr>
              <a:t>STAR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歷時兩年製作而成。</a:t>
            </a:r>
            <a:r>
              <a:rPr lang="en-US" altLang="zh-TW" sz="2200" dirty="0" smtClean="0">
                <a:latin typeface="微軟正黑體" pitchFamily="34" charset="-120"/>
                <a:ea typeface="微軟正黑體" pitchFamily="34" charset="-120"/>
              </a:rPr>
              <a:t>Walking with dinosaur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於</a:t>
            </a:r>
            <a:r>
              <a:rPr lang="en-US" altLang="zh-TW" sz="2200" dirty="0" smtClean="0">
                <a:latin typeface="微軟正黑體" pitchFamily="34" charset="-120"/>
                <a:ea typeface="微軟正黑體" pitchFamily="34" charset="-120"/>
              </a:rPr>
              <a:t>2010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年在台北小巨蛋演出掀起一股恐龍熱潮，此劇是特效、幻境、刺激和新知的最佳綜合體，二十隻轟隆咆哮的恐龍，逼真登台。彼得潘</a:t>
            </a:r>
            <a:r>
              <a:rPr lang="zh-TW" altLang="zh-TW" sz="2200" dirty="0" smtClean="0">
                <a:latin typeface="微軟正黑體" pitchFamily="34" charset="-120"/>
                <a:ea typeface="微軟正黑體" pitchFamily="34" charset="-120"/>
              </a:rPr>
              <a:t>製作人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為百老匯金牌製作</a:t>
            </a:r>
            <a:r>
              <a:rPr lang="en-US" altLang="zh-TW" sz="2200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zh-TW" sz="2200" b="1" dirty="0" smtClean="0">
                <a:latin typeface="微軟正黑體" pitchFamily="34" charset="-120"/>
                <a:ea typeface="微軟正黑體" pitchFamily="34" charset="-120"/>
              </a:rPr>
              <a:t>海爾特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zh-TW" sz="2200" dirty="0" smtClean="0">
                <a:latin typeface="微軟正黑體" pitchFamily="34" charset="-120"/>
                <a:ea typeface="微軟正黑體" pitchFamily="34" charset="-120"/>
              </a:rPr>
              <a:t>曾經參予製作的音樂劇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有</a:t>
            </a:r>
            <a:r>
              <a:rPr lang="zh-TW" altLang="zh-TW" sz="2200" dirty="0" smtClean="0">
                <a:latin typeface="微軟正黑體" pitchFamily="34" charset="-120"/>
                <a:ea typeface="微軟正黑體" pitchFamily="34" charset="-120"/>
              </a:rPr>
              <a:t>：貓、悲慘世界、歌劇魅影、等著名音樂劇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， 他的一生都貢獻在音樂劇的推廣製作，他的作品</a:t>
            </a:r>
            <a:r>
              <a:rPr lang="zh-TW" altLang="zh-TW" sz="2200" dirty="0" smtClean="0">
                <a:latin typeface="微軟正黑體" pitchFamily="34" charset="-120"/>
                <a:ea typeface="微軟正黑體" pitchFamily="34" charset="-120"/>
              </a:rPr>
              <a:t>在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歐洲各大城市</a:t>
            </a:r>
            <a:r>
              <a:rPr lang="zh-TW" altLang="zh-TW" sz="2200" dirty="0" smtClean="0">
                <a:latin typeface="微軟正黑體" pitchFamily="34" charset="-120"/>
                <a:ea typeface="微軟正黑體" pitchFamily="34" charset="-120"/>
              </a:rPr>
              <a:t>都取得了藝術和商業上的成功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與肯定</a:t>
            </a:r>
            <a:r>
              <a:rPr lang="zh-TW" altLang="zh-TW" sz="2200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zh-TW" altLang="en-US" sz="22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" name="圖片 4" descr="ap_F23_20100604010020704_thum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4594068"/>
            <a:ext cx="3456384" cy="2263932"/>
          </a:xfrm>
          <a:prstGeom prst="rect">
            <a:avLst/>
          </a:prstGeom>
        </p:spPr>
      </p:pic>
      <p:pic>
        <p:nvPicPr>
          <p:cNvPr id="7" name="圖片 6" descr="Star-DustSparkles-psd70726.png"/>
          <p:cNvPicPr>
            <a:picLocks noChangeAspect="1"/>
          </p:cNvPicPr>
          <p:nvPr/>
        </p:nvPicPr>
        <p:blipFill>
          <a:blip r:embed="rId4" cstate="print"/>
          <a:srcRect b="39262"/>
          <a:stretch>
            <a:fillRect/>
          </a:stretch>
        </p:blipFill>
        <p:spPr>
          <a:xfrm>
            <a:off x="1331640" y="0"/>
            <a:ext cx="7416824" cy="2655684"/>
          </a:xfrm>
          <a:prstGeom prst="rect">
            <a:avLst/>
          </a:prstGeom>
        </p:spPr>
      </p:pic>
      <p:pic>
        <p:nvPicPr>
          <p:cNvPr id="8" name="圖片 7" descr="Peter Pan stage general - Photographer Luk Monsaer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8024" y="4541023"/>
            <a:ext cx="3528392" cy="23169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圖片 24" descr="FK6A3644_Dancing-300x200.jpg"/>
          <p:cNvPicPr>
            <a:picLocks noChangeAspect="1"/>
          </p:cNvPicPr>
          <p:nvPr/>
        </p:nvPicPr>
        <p:blipFill>
          <a:blip r:embed="rId2" cstate="print"/>
          <a:srcRect l="8571" r="12837"/>
          <a:stretch>
            <a:fillRect/>
          </a:stretch>
        </p:blipFill>
        <p:spPr>
          <a:xfrm>
            <a:off x="7163272" y="5010133"/>
            <a:ext cx="1980728" cy="1847867"/>
          </a:xfrm>
          <a:prstGeom prst="rect">
            <a:avLst/>
          </a:prstGeom>
        </p:spPr>
      </p:pic>
      <p:pic>
        <p:nvPicPr>
          <p:cNvPr id="4" name="圖片 9" descr="GoldSeparator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748" y="-603448"/>
            <a:ext cx="9125252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圖片 6" descr="Bling-Twinkle--Shine-High-res-psd5433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1412776"/>
            <a:ext cx="527636" cy="587896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649367" y="2060848"/>
            <a:ext cx="77219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最先進的</a:t>
            </a:r>
            <a:r>
              <a:rPr lang="en-US" altLang="zh-TW" sz="32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3D</a:t>
            </a:r>
            <a:r>
              <a:rPr lang="zh-TW" altLang="en-US" sz="32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投影</a:t>
            </a:r>
            <a:r>
              <a:rPr lang="zh-TW" altLang="en-US" sz="24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設備，創造如魔法般迷人的實境佈景</a:t>
            </a:r>
            <a:endParaRPr lang="zh-TW" altLang="en-US" sz="2400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899592" y="2564904"/>
            <a:ext cx="70583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全球首創前所未見，</a:t>
            </a:r>
            <a:r>
              <a:rPr lang="zh-TW" altLang="en-US" sz="32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無鋼索無魔術</a:t>
            </a:r>
            <a:r>
              <a:rPr lang="zh-TW" altLang="en-US" sz="24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的飛行技術</a:t>
            </a:r>
            <a:endParaRPr lang="zh-TW" altLang="en-US" sz="2400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1187624" y="1556792"/>
            <a:ext cx="62376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國際級馬戲特技規格，</a:t>
            </a:r>
            <a:r>
              <a:rPr lang="zh-TW" altLang="en-US" sz="24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飛天遁地全場環繞</a:t>
            </a:r>
            <a:endParaRPr lang="zh-TW" altLang="en-US" sz="2800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1187624" y="3212976"/>
            <a:ext cx="69557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奇幻場景與音樂歌曲，真實激烈打鬥場景實境上演</a:t>
            </a:r>
            <a:endParaRPr lang="zh-TW" altLang="en-US" sz="2400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2" name="圖片 11" descr="Bling-Twinkle--Shine-High-res-psd5433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1988840"/>
            <a:ext cx="527636" cy="587896"/>
          </a:xfrm>
          <a:prstGeom prst="rect">
            <a:avLst/>
          </a:prstGeom>
        </p:spPr>
      </p:pic>
      <p:pic>
        <p:nvPicPr>
          <p:cNvPr id="13" name="圖片 12" descr="Bling-Twinkle--Shine-High-res-psd5433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2564904"/>
            <a:ext cx="527636" cy="587896"/>
          </a:xfrm>
          <a:prstGeom prst="rect">
            <a:avLst/>
          </a:prstGeom>
        </p:spPr>
      </p:pic>
      <p:pic>
        <p:nvPicPr>
          <p:cNvPr id="14" name="圖片 13" descr="Bling-Twinkle--Shine-High-res-psd5433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2996952"/>
            <a:ext cx="527636" cy="587896"/>
          </a:xfrm>
          <a:prstGeom prst="rect">
            <a:avLst/>
          </a:prstGeom>
        </p:spPr>
      </p:pic>
      <p:pic>
        <p:nvPicPr>
          <p:cNvPr id="20" name="圖片 19" descr="af785a84c1c101e1dbccb2e07f75d8c8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11960" y="3789040"/>
            <a:ext cx="3600400" cy="2292256"/>
          </a:xfrm>
          <a:prstGeom prst="rect">
            <a:avLst/>
          </a:prstGeom>
        </p:spPr>
      </p:pic>
      <p:sp>
        <p:nvSpPr>
          <p:cNvPr id="21" name="文字方塊 20"/>
          <p:cNvSpPr txBox="1"/>
          <p:nvPr/>
        </p:nvSpPr>
        <p:spPr>
          <a:xfrm>
            <a:off x="539552" y="764704"/>
            <a:ext cx="81371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最新科技特效技術 創造夢想日不落帝國</a:t>
            </a:r>
            <a:endParaRPr lang="zh-TW" altLang="en-US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</p:txBody>
      </p:sp>
      <p:pic>
        <p:nvPicPr>
          <p:cNvPr id="17" name="Picture 4" descr="Interactive Scenery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789040"/>
            <a:ext cx="3600000" cy="2399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圖片 21" descr="peterpan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55776" y="5157192"/>
            <a:ext cx="2552808" cy="1700808"/>
          </a:xfrm>
          <a:prstGeom prst="rect">
            <a:avLst/>
          </a:prstGeom>
        </p:spPr>
      </p:pic>
      <p:pic>
        <p:nvPicPr>
          <p:cNvPr id="26" name="圖片 25" descr="Star-DustSparkles-psd70726.png"/>
          <p:cNvPicPr>
            <a:picLocks noChangeAspect="1"/>
          </p:cNvPicPr>
          <p:nvPr/>
        </p:nvPicPr>
        <p:blipFill>
          <a:blip r:embed="rId8" cstate="print"/>
          <a:srcRect b="39262"/>
          <a:stretch>
            <a:fillRect/>
          </a:stretch>
        </p:blipFill>
        <p:spPr>
          <a:xfrm>
            <a:off x="0" y="3293236"/>
            <a:ext cx="9144000" cy="356476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50825" y="188913"/>
            <a:ext cx="6624638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    </a:t>
            </a:r>
            <a:r>
              <a:rPr lang="en-US" altLang="zh-TW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PETER</a:t>
            </a:r>
            <a:r>
              <a:rPr lang="zh-TW" alt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PAN</a:t>
            </a:r>
            <a:r>
              <a:rPr lang="zh-TW" alt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介紹影片</a:t>
            </a:r>
            <a:r>
              <a:rPr lang="en-US" altLang="zh-TW" sz="2000" dirty="0">
                <a:solidFill>
                  <a:srgbClr val="FFFF00"/>
                </a:solidFill>
              </a:rPr>
              <a:t>(Click to play)</a:t>
            </a:r>
            <a:endParaRPr lang="en-US" altLang="zh-TW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en-US" altLang="zh-TW" sz="2000" u="sng" dirty="0" smtClean="0">
                <a:hlinkClick r:id="rId2"/>
              </a:rPr>
              <a:t>https://goo.gl/6v6yCu</a:t>
            </a:r>
            <a:endParaRPr lang="zh-TW" altLang="zh-TW" sz="2000" dirty="0" smtClean="0"/>
          </a:p>
          <a:p>
            <a:pPr>
              <a:defRPr/>
            </a:pPr>
            <a:endParaRPr lang="en-US" altLang="zh-TW" sz="2000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endParaRPr lang="zh-TW" altLang="en-US" sz="2800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8" name="圖片 7" descr="Bling-Twinkle--Shine-High-res-psd5433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88640"/>
            <a:ext cx="527636" cy="587896"/>
          </a:xfrm>
          <a:prstGeom prst="rect">
            <a:avLst/>
          </a:prstGeom>
        </p:spPr>
      </p:pic>
      <p:pic>
        <p:nvPicPr>
          <p:cNvPr id="9" name="圖片 8" descr="小飛俠dm劇照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1412776"/>
            <a:ext cx="8519575" cy="461687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555776" y="1628800"/>
            <a:ext cx="469872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/>
            </a:pPr>
            <a:r>
              <a:rPr lang="zh-TW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華康細圓體" pitchFamily="49" charset="-120"/>
                <a:ea typeface="華康細圓體" pitchFamily="49" charset="-120"/>
                <a:cs typeface="Baskerville SemiBold Italic"/>
              </a:rPr>
              <a:t>彼得</a:t>
            </a:r>
            <a:r>
              <a:rPr lang="zh-TW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華康細圓體" pitchFamily="49" charset="-120"/>
                <a:ea typeface="華康細圓體" pitchFamily="49" charset="-120"/>
                <a:cs typeface="Baskerville SemiBold Italic"/>
              </a:rPr>
              <a:t>潘夢不落</a:t>
            </a:r>
            <a:r>
              <a:rPr lang="zh-TW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華康細圓體" pitchFamily="49" charset="-120"/>
                <a:ea typeface="華康細圓體" pitchFamily="49" charset="-120"/>
                <a:cs typeface="Baskerville SemiBold Italic"/>
              </a:rPr>
              <a:t>帝國</a:t>
            </a:r>
            <a:r>
              <a:rPr lang="zh-TW" alt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華康細圓體" pitchFamily="49" charset="-120"/>
                <a:ea typeface="華康細圓體" pitchFamily="49" charset="-120"/>
                <a:cs typeface="Baskerville SemiBold Italic"/>
              </a:rPr>
              <a:t>音樂劇</a:t>
            </a:r>
            <a:endParaRPr lang="en-US" altLang="zh-TW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華康細圓體" pitchFamily="49" charset="-120"/>
              <a:ea typeface="華康細圓體" pitchFamily="49" charset="-120"/>
              <a:cs typeface="Baskerville SemiBold Italic"/>
            </a:endParaRPr>
          </a:p>
        </p:txBody>
      </p:sp>
      <p:pic>
        <p:nvPicPr>
          <p:cNvPr id="7" name="圖片 6" descr="206192_250021368430650_1079343691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62000" cy="3395330"/>
          </a:xfrm>
          <a:prstGeom prst="rect">
            <a:avLst/>
          </a:prstGeom>
        </p:spPr>
      </p:pic>
      <p:pic>
        <p:nvPicPr>
          <p:cNvPr id="8" name="圖片 7" descr="Bling-Twinkle--Shine-High-res-psd5433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924" y="5013176"/>
            <a:ext cx="527636" cy="587896"/>
          </a:xfrm>
          <a:prstGeom prst="rect">
            <a:avLst/>
          </a:prstGeom>
        </p:spPr>
      </p:pic>
      <p:pic>
        <p:nvPicPr>
          <p:cNvPr id="9" name="圖片 8" descr="Bling-Twinkle--Shine-High-res-psd5433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32440" y="5013176"/>
            <a:ext cx="527636" cy="587896"/>
          </a:xfrm>
          <a:prstGeom prst="rect">
            <a:avLst/>
          </a:prstGeom>
        </p:spPr>
      </p:pic>
      <p:pic>
        <p:nvPicPr>
          <p:cNvPr id="11" name="圖片 9" descr="GoldSeparator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V="1">
            <a:off x="18748" y="5085184"/>
            <a:ext cx="9125252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文字方塊 11"/>
          <p:cNvSpPr txBox="1"/>
          <p:nvPr/>
        </p:nvSpPr>
        <p:spPr>
          <a:xfrm>
            <a:off x="323528" y="4077072"/>
            <a:ext cx="8568952" cy="2195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200" dirty="0" smtClean="0">
                <a:latin typeface="微軟正黑體" pitchFamily="34" charset="-120"/>
                <a:ea typeface="微軟正黑體" pitchFamily="34" charset="-120"/>
              </a:rPr>
              <a:t>2015/12/04(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五</a:t>
            </a:r>
            <a:r>
              <a:rPr lang="en-US" altLang="zh-TW" sz="2200" dirty="0" smtClean="0">
                <a:latin typeface="微軟正黑體" pitchFamily="34" charset="-120"/>
                <a:ea typeface="微軟正黑體" pitchFamily="34" charset="-120"/>
              </a:rPr>
              <a:t>)19:30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    </a:t>
            </a:r>
            <a:r>
              <a:rPr lang="en-US" altLang="zh-TW" sz="2200" dirty="0" smtClean="0">
                <a:latin typeface="微軟正黑體" pitchFamily="34" charset="-120"/>
                <a:ea typeface="微軟正黑體" pitchFamily="34" charset="-120"/>
              </a:rPr>
              <a:t>$800/1800/2500/2800/3800/4800</a:t>
            </a:r>
          </a:p>
          <a:p>
            <a:pPr algn="ctr"/>
            <a:r>
              <a:rPr lang="en-US" altLang="zh-TW" sz="2200" dirty="0" smtClean="0">
                <a:latin typeface="微軟正黑體" pitchFamily="34" charset="-120"/>
                <a:ea typeface="微軟正黑體" pitchFamily="34" charset="-120"/>
              </a:rPr>
              <a:t>2015/12/05(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六</a:t>
            </a:r>
            <a:r>
              <a:rPr lang="en-US" altLang="zh-TW" sz="2200" dirty="0" smtClean="0">
                <a:latin typeface="微軟正黑體" pitchFamily="34" charset="-120"/>
                <a:ea typeface="微軟正黑體" pitchFamily="34" charset="-120"/>
              </a:rPr>
              <a:t>)14:30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    </a:t>
            </a:r>
            <a:r>
              <a:rPr lang="en-US" altLang="zh-TW" sz="2200" dirty="0" smtClean="0">
                <a:latin typeface="微軟正黑體" pitchFamily="34" charset="-120"/>
                <a:ea typeface="微軟正黑體" pitchFamily="34" charset="-120"/>
              </a:rPr>
              <a:t>$800/1800/2500/2800/3800/4800</a:t>
            </a:r>
          </a:p>
          <a:p>
            <a:pPr algn="ctr"/>
            <a:r>
              <a:rPr lang="en-US" altLang="zh-TW" sz="2200" dirty="0" smtClean="0">
                <a:latin typeface="微軟正黑體" pitchFamily="34" charset="-120"/>
                <a:ea typeface="微軟正黑體" pitchFamily="34" charset="-120"/>
              </a:rPr>
              <a:t>2015/12/05(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六</a:t>
            </a:r>
            <a:r>
              <a:rPr lang="en-US" altLang="zh-TW" sz="2200" dirty="0" smtClean="0">
                <a:latin typeface="微軟正黑體" pitchFamily="34" charset="-120"/>
                <a:ea typeface="微軟正黑體" pitchFamily="34" charset="-120"/>
              </a:rPr>
              <a:t>)19:30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    </a:t>
            </a:r>
            <a:r>
              <a:rPr lang="en-US" altLang="zh-TW" sz="2200" dirty="0" smtClean="0">
                <a:latin typeface="微軟正黑體" pitchFamily="34" charset="-120"/>
                <a:ea typeface="微軟正黑體" pitchFamily="34" charset="-120"/>
              </a:rPr>
              <a:t>$800/1800/2500/2800/3800/4800</a:t>
            </a:r>
          </a:p>
          <a:p>
            <a:pPr algn="ctr"/>
            <a:r>
              <a:rPr lang="en-US" altLang="zh-TW" sz="2200" dirty="0" smtClean="0">
                <a:latin typeface="微軟正黑體" pitchFamily="34" charset="-120"/>
                <a:ea typeface="微軟正黑體" pitchFamily="34" charset="-120"/>
              </a:rPr>
              <a:t>2015/12/06(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日</a:t>
            </a:r>
            <a:r>
              <a:rPr lang="en-US" altLang="zh-TW" sz="2200" dirty="0" smtClean="0">
                <a:latin typeface="微軟正黑體" pitchFamily="34" charset="-120"/>
                <a:ea typeface="微軟正黑體" pitchFamily="34" charset="-120"/>
              </a:rPr>
              <a:t>)12:30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    </a:t>
            </a:r>
            <a:r>
              <a:rPr lang="en-US" altLang="zh-TW" sz="2200" dirty="0" smtClean="0">
                <a:latin typeface="微軟正黑體" pitchFamily="34" charset="-120"/>
                <a:ea typeface="微軟正黑體" pitchFamily="34" charset="-120"/>
              </a:rPr>
              <a:t>$800/1800/2500/2800/3800/4800</a:t>
            </a:r>
          </a:p>
          <a:p>
            <a:pPr algn="ctr"/>
            <a:r>
              <a:rPr lang="en-US" altLang="zh-TW" sz="2200" dirty="0" smtClean="0">
                <a:latin typeface="微軟正黑體" pitchFamily="34" charset="-120"/>
                <a:ea typeface="微軟正黑體" pitchFamily="34" charset="-120"/>
              </a:rPr>
              <a:t>2015/12/06(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日</a:t>
            </a:r>
            <a:r>
              <a:rPr lang="en-US" altLang="zh-TW" sz="2200" dirty="0" smtClean="0">
                <a:latin typeface="微軟正黑體" pitchFamily="34" charset="-120"/>
                <a:ea typeface="微軟正黑體" pitchFamily="34" charset="-120"/>
              </a:rPr>
              <a:t>)16:30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    </a:t>
            </a:r>
            <a:r>
              <a:rPr lang="en-US" altLang="zh-TW" sz="2200" dirty="0" smtClean="0">
                <a:latin typeface="微軟正黑體" pitchFamily="34" charset="-120"/>
                <a:ea typeface="微軟正黑體" pitchFamily="34" charset="-120"/>
              </a:rPr>
              <a:t>$800/1800/2500/2800/3800/4800</a:t>
            </a:r>
          </a:p>
          <a:p>
            <a:pPr algn="ctr"/>
            <a:endParaRPr lang="zh-TW" altLang="en-US" sz="2200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179512" y="3501008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校園優惠 </a:t>
            </a:r>
            <a:r>
              <a:rPr lang="en-US" altLang="zh-TW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:10</a:t>
            </a:r>
            <a:r>
              <a:rPr lang="zh-TW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張</a:t>
            </a:r>
            <a:r>
              <a:rPr lang="en-US" altLang="zh-TW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含</a:t>
            </a:r>
            <a:r>
              <a:rPr lang="en-US" altLang="zh-TW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以上   即享</a:t>
            </a: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9</a:t>
            </a:r>
            <a:r>
              <a:rPr lang="zh-TW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折優惠</a:t>
            </a:r>
            <a:r>
              <a:rPr lang="en-US" altLang="zh-TW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不限相同票價及場次</a:t>
            </a:r>
            <a:r>
              <a:rPr lang="en-US" altLang="zh-TW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)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2232</TotalTime>
  <Words>568</Words>
  <Application>Microsoft Office PowerPoint</Application>
  <PresentationFormat>如螢幕大小 (4:3)</PresentationFormat>
  <Paragraphs>26</Paragraphs>
  <Slides>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8" baseType="lpstr">
      <vt:lpstr>Office 佈景主題</vt:lpstr>
      <vt:lpstr>投影片 1</vt:lpstr>
      <vt:lpstr>彼得潘音樂夢想國度 巨蛋製作夢幻登場</vt:lpstr>
      <vt:lpstr>投影片 3</vt:lpstr>
      <vt:lpstr>投影片 4</vt:lpstr>
      <vt:lpstr>投影片 5</vt:lpstr>
      <vt:lpstr>投影片 6</vt:lpstr>
      <vt:lpstr>投影片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Mandie Hung</dc:creator>
  <cp:lastModifiedBy>郁雯</cp:lastModifiedBy>
  <cp:revision>33</cp:revision>
  <dcterms:created xsi:type="dcterms:W3CDTF">2014-10-28T08:20:03Z</dcterms:created>
  <dcterms:modified xsi:type="dcterms:W3CDTF">2015-11-25T00:39:37Z</dcterms:modified>
</cp:coreProperties>
</file>